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95" r:id="rId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2E28"/>
    <a:srgbClr val="726963"/>
    <a:srgbClr val="C0167A"/>
    <a:srgbClr val="070807"/>
    <a:srgbClr val="9C968E"/>
    <a:srgbClr val="706259"/>
    <a:srgbClr val="4A403A"/>
    <a:srgbClr val="D4CEC3"/>
    <a:srgbClr val="71286F"/>
    <a:srgbClr val="6629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204"/>
    <p:restoredTop sz="94634"/>
  </p:normalViewPr>
  <p:slideViewPr>
    <p:cSldViewPr snapToGrid="0" snapToObjects="1">
      <p:cViewPr>
        <p:scale>
          <a:sx n="100" d="100"/>
          <a:sy n="100" d="100"/>
        </p:scale>
        <p:origin x="72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74" d="100"/>
        <a:sy n="7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FE28B3CD-935C-3747-9185-26B20C085F02}" type="datetimeFigureOut">
              <a:rPr lang="en-US" smtClean="0"/>
              <a:pPr/>
              <a:t>11/19/2021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E6E94F5F-26CA-8142-AB59-277271014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648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in a dark room&#10;&#10;Description automatically generated with medium confidence">
            <a:extLst>
              <a:ext uri="{FF2B5EF4-FFF2-40B4-BE49-F238E27FC236}">
                <a16:creationId xmlns:a16="http://schemas.microsoft.com/office/drawing/2014/main" id="{F2028B20-5A17-8940-B020-90B2AB9A97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246" r="-26"/>
          <a:stretch/>
        </p:blipFill>
        <p:spPr>
          <a:xfrm>
            <a:off x="33453" y="0"/>
            <a:ext cx="9110547" cy="5205810"/>
          </a:xfrm>
          <a:prstGeom prst="rect">
            <a:avLst/>
          </a:prstGeom>
        </p:spPr>
      </p:pic>
      <p:sp>
        <p:nvSpPr>
          <p:cNvPr id="33" name="Title 1"/>
          <p:cNvSpPr>
            <a:spLocks noGrp="1"/>
          </p:cNvSpPr>
          <p:nvPr>
            <p:ph type="ctrTitle"/>
          </p:nvPr>
        </p:nvSpPr>
        <p:spPr>
          <a:xfrm>
            <a:off x="495502" y="2057418"/>
            <a:ext cx="8562138" cy="70145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600" b="0" i="0">
                <a:solidFill>
                  <a:schemeClr val="bg1"/>
                </a:solidFill>
                <a:latin typeface="Arial Regular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493307" y="2762296"/>
            <a:ext cx="8562138" cy="5366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 Regular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C72F4A5-3C29-C746-9C67-CECDA576D3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66" y="91886"/>
            <a:ext cx="1629705" cy="8385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83943D-C1EA-764C-8580-BB8FE758A8A2}"/>
              </a:ext>
            </a:extLst>
          </p:cNvPr>
          <p:cNvSpPr txBox="1"/>
          <p:nvPr userDrawn="1"/>
        </p:nvSpPr>
        <p:spPr>
          <a:xfrm>
            <a:off x="3226307" y="4835639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EA38D2-302D-CF4A-A534-E65475973947}"/>
              </a:ext>
            </a:extLst>
          </p:cNvPr>
          <p:cNvSpPr txBox="1"/>
          <p:nvPr userDrawn="1"/>
        </p:nvSpPr>
        <p:spPr>
          <a:xfrm>
            <a:off x="8645050" y="4803535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6C16453-8780-D245-8976-93E6B00644C6}"/>
              </a:ext>
            </a:extLst>
          </p:cNvPr>
          <p:cNvSpPr/>
          <p:nvPr userDrawn="1"/>
        </p:nvSpPr>
        <p:spPr>
          <a:xfrm>
            <a:off x="0" y="0"/>
            <a:ext cx="5715000" cy="517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73D9A5DB-21AF-5C41-A7E9-52043BD98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7" y="219831"/>
            <a:ext cx="4693446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>
                <a:solidFill>
                  <a:srgbClr val="72696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83DF560-6FED-CE41-BD4E-F06351BD0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986156"/>
            <a:ext cx="4705616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>
                <a:solidFill>
                  <a:srgbClr val="352E28"/>
                </a:solidFill>
              </a:defRPr>
            </a:lvl1pPr>
            <a:lvl2pPr>
              <a:defRPr b="0" i="0">
                <a:solidFill>
                  <a:srgbClr val="352E28"/>
                </a:solidFill>
              </a:defRPr>
            </a:lvl2pPr>
            <a:lvl3pPr>
              <a:defRPr b="0" i="0">
                <a:solidFill>
                  <a:srgbClr val="352E28"/>
                </a:solidFill>
              </a:defRPr>
            </a:lvl3pPr>
            <a:lvl4pPr>
              <a:defRPr b="0" i="0">
                <a:solidFill>
                  <a:srgbClr val="352E28"/>
                </a:solidFill>
              </a:defRPr>
            </a:lvl4pPr>
            <a:lvl5pPr>
              <a:defRPr b="0" i="0">
                <a:solidFill>
                  <a:srgbClr val="352E2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" name="Picture 2" descr="A group of people sitting at a table with laptops&#10;&#10;Description automatically generated with low confidence">
            <a:extLst>
              <a:ext uri="{FF2B5EF4-FFF2-40B4-BE49-F238E27FC236}">
                <a16:creationId xmlns:a16="http://schemas.microsoft.com/office/drawing/2014/main" id="{3392FE7E-D480-AA41-97ED-97EA368AD4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AD58A1E-8F1D-AB4F-8E17-CD1EF9A44D1D}"/>
              </a:ext>
            </a:extLst>
          </p:cNvPr>
          <p:cNvSpPr txBox="1"/>
          <p:nvPr userDrawn="1"/>
        </p:nvSpPr>
        <p:spPr>
          <a:xfrm>
            <a:off x="8645050" y="4795379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F7167F-D79D-ED4F-9158-F5F2865862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8360" y="4577005"/>
            <a:ext cx="1539033" cy="5644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3086550-931F-4C46-B3A7-4BEE69DBED4F}"/>
              </a:ext>
            </a:extLst>
          </p:cNvPr>
          <p:cNvSpPr txBox="1"/>
          <p:nvPr userDrawn="1"/>
        </p:nvSpPr>
        <p:spPr>
          <a:xfrm>
            <a:off x="1665806" y="4827483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95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7F89F88-D2AE-D141-95D4-85C830346A6B}"/>
              </a:ext>
            </a:extLst>
          </p:cNvPr>
          <p:cNvSpPr/>
          <p:nvPr userDrawn="1"/>
        </p:nvSpPr>
        <p:spPr>
          <a:xfrm>
            <a:off x="0" y="0"/>
            <a:ext cx="9144000" cy="517407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Arial" panose="020B0604020202020204" pitchFamily="34" charset="0"/>
            </a:endParaRPr>
          </a:p>
        </p:txBody>
      </p:sp>
      <p:pic>
        <p:nvPicPr>
          <p:cNvPr id="8" name="Picture 7" descr="A picture containing night, dark, light&#10;&#10;Description automatically generated">
            <a:extLst>
              <a:ext uri="{FF2B5EF4-FFF2-40B4-BE49-F238E27FC236}">
                <a16:creationId xmlns:a16="http://schemas.microsoft.com/office/drawing/2014/main" id="{4248E19C-F8EC-684C-85A0-046FDD2A54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5000" y="-20782"/>
            <a:ext cx="3429000" cy="5194853"/>
          </a:xfrm>
          <a:prstGeom prst="rect">
            <a:avLst/>
          </a:prstGeom>
        </p:spPr>
      </p:pic>
      <p:pic>
        <p:nvPicPr>
          <p:cNvPr id="25" name="Picture 2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5BE91F6-86EF-C944-B627-E27DA8D8B0E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772" y="4578321"/>
            <a:ext cx="1539034" cy="565436"/>
          </a:xfrm>
          <a:prstGeom prst="rect">
            <a:avLst/>
          </a:prstGeom>
        </p:spPr>
      </p:pic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73D9A5DB-21AF-5C41-A7E9-52043BD98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7" y="219831"/>
            <a:ext cx="4693446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83DF560-6FED-CE41-BD4E-F06351BD0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986156"/>
            <a:ext cx="4705616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117D36-4127-304E-A4D1-BB0E66BEB1CF}"/>
              </a:ext>
            </a:extLst>
          </p:cNvPr>
          <p:cNvSpPr txBox="1"/>
          <p:nvPr userDrawn="1"/>
        </p:nvSpPr>
        <p:spPr>
          <a:xfrm>
            <a:off x="1665806" y="4827483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E4433D-E6A8-BF43-A4EF-2C6A2FD1E034}"/>
              </a:ext>
            </a:extLst>
          </p:cNvPr>
          <p:cNvSpPr txBox="1"/>
          <p:nvPr userDrawn="1"/>
        </p:nvSpPr>
        <p:spPr>
          <a:xfrm>
            <a:off x="8645050" y="4795379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3585681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F6D5B3-9144-2448-8F40-C9320F9F7276}"/>
              </a:ext>
            </a:extLst>
          </p:cNvPr>
          <p:cNvSpPr/>
          <p:nvPr userDrawn="1"/>
        </p:nvSpPr>
        <p:spPr>
          <a:xfrm>
            <a:off x="0" y="0"/>
            <a:ext cx="5715000" cy="517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B688E1-81B3-E44D-AF49-32CEF73E19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8360" y="4577005"/>
            <a:ext cx="1539033" cy="564499"/>
          </a:xfrm>
          <a:prstGeom prst="rect">
            <a:avLst/>
          </a:prstGeom>
        </p:spPr>
      </p:pic>
      <p:pic>
        <p:nvPicPr>
          <p:cNvPr id="8" name="Picture 7" descr="A picture containing night, dark, light&#10;&#10;Description automatically generated">
            <a:extLst>
              <a:ext uri="{FF2B5EF4-FFF2-40B4-BE49-F238E27FC236}">
                <a16:creationId xmlns:a16="http://schemas.microsoft.com/office/drawing/2014/main" id="{4248E19C-F8EC-684C-85A0-046FDD2A54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5000" y="-20782"/>
            <a:ext cx="3429000" cy="5194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E4433D-E6A8-BF43-A4EF-2C6A2FD1E034}"/>
              </a:ext>
            </a:extLst>
          </p:cNvPr>
          <p:cNvSpPr txBox="1"/>
          <p:nvPr userDrawn="1"/>
        </p:nvSpPr>
        <p:spPr>
          <a:xfrm>
            <a:off x="8645050" y="4795379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82C00AFC-9BB0-7E43-A790-B1159ED10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7" y="219831"/>
            <a:ext cx="4693446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>
                <a:solidFill>
                  <a:srgbClr val="72696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C45091A-C143-E148-91A5-EE4060F3A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986156"/>
            <a:ext cx="4705616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>
                <a:solidFill>
                  <a:srgbClr val="352E28"/>
                </a:solidFill>
              </a:defRPr>
            </a:lvl1pPr>
            <a:lvl2pPr>
              <a:defRPr b="0" i="0">
                <a:solidFill>
                  <a:srgbClr val="352E28"/>
                </a:solidFill>
              </a:defRPr>
            </a:lvl2pPr>
            <a:lvl3pPr>
              <a:defRPr b="0" i="0">
                <a:solidFill>
                  <a:srgbClr val="352E28"/>
                </a:solidFill>
              </a:defRPr>
            </a:lvl3pPr>
            <a:lvl4pPr>
              <a:defRPr b="0" i="0">
                <a:solidFill>
                  <a:srgbClr val="352E28"/>
                </a:solidFill>
              </a:defRPr>
            </a:lvl4pPr>
            <a:lvl5pPr>
              <a:defRPr b="0" i="0">
                <a:solidFill>
                  <a:srgbClr val="352E2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D6A637-11F8-7F45-96AA-4AEA94BF28CC}"/>
              </a:ext>
            </a:extLst>
          </p:cNvPr>
          <p:cNvSpPr txBox="1"/>
          <p:nvPr userDrawn="1"/>
        </p:nvSpPr>
        <p:spPr>
          <a:xfrm>
            <a:off x="1665806" y="4827483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72004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7F89F88-D2AE-D141-95D4-85C830346A6B}"/>
              </a:ext>
            </a:extLst>
          </p:cNvPr>
          <p:cNvSpPr/>
          <p:nvPr userDrawn="1"/>
        </p:nvSpPr>
        <p:spPr>
          <a:xfrm>
            <a:off x="0" y="0"/>
            <a:ext cx="9144000" cy="517407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Arial" panose="020B0604020202020204" pitchFamily="34" charset="0"/>
            </a:endParaRPr>
          </a:p>
        </p:txBody>
      </p:sp>
      <p:pic>
        <p:nvPicPr>
          <p:cNvPr id="3" name="Picture 2" descr="A picture containing laser, dark&#10;&#10;Description automatically generated">
            <a:extLst>
              <a:ext uri="{FF2B5EF4-FFF2-40B4-BE49-F238E27FC236}">
                <a16:creationId xmlns:a16="http://schemas.microsoft.com/office/drawing/2014/main" id="{EA595E00-08B0-BD43-B7EF-408C102F51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04609" y="10089"/>
            <a:ext cx="3439391" cy="5159087"/>
          </a:xfrm>
          <a:prstGeom prst="rect">
            <a:avLst/>
          </a:prstGeom>
        </p:spPr>
      </p:pic>
      <p:pic>
        <p:nvPicPr>
          <p:cNvPr id="25" name="Picture 2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5BE91F6-86EF-C944-B627-E27DA8D8B0E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772" y="4578321"/>
            <a:ext cx="1539034" cy="565436"/>
          </a:xfrm>
          <a:prstGeom prst="rect">
            <a:avLst/>
          </a:prstGeom>
        </p:spPr>
      </p:pic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73D9A5DB-21AF-5C41-A7E9-52043BD98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7" y="219831"/>
            <a:ext cx="4693446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83DF560-6FED-CE41-BD4E-F06351BD0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986156"/>
            <a:ext cx="4705616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34A34D-B069-9045-B30B-3E5649C47B74}"/>
              </a:ext>
            </a:extLst>
          </p:cNvPr>
          <p:cNvSpPr txBox="1"/>
          <p:nvPr userDrawn="1"/>
        </p:nvSpPr>
        <p:spPr>
          <a:xfrm>
            <a:off x="1665806" y="4827483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E96D32-F7EB-8F4E-83E2-4DBDD672966E}"/>
              </a:ext>
            </a:extLst>
          </p:cNvPr>
          <p:cNvSpPr txBox="1"/>
          <p:nvPr userDrawn="1"/>
        </p:nvSpPr>
        <p:spPr>
          <a:xfrm>
            <a:off x="8645050" y="4795379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654784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aser, dark&#10;&#10;Description automatically generated">
            <a:extLst>
              <a:ext uri="{FF2B5EF4-FFF2-40B4-BE49-F238E27FC236}">
                <a16:creationId xmlns:a16="http://schemas.microsoft.com/office/drawing/2014/main" id="{EA595E00-08B0-BD43-B7EF-408C102F51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04609" y="10089"/>
            <a:ext cx="3439391" cy="51590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1E96D32-F7EB-8F4E-83E2-4DBDD672966E}"/>
              </a:ext>
            </a:extLst>
          </p:cNvPr>
          <p:cNvSpPr txBox="1"/>
          <p:nvPr userDrawn="1"/>
        </p:nvSpPr>
        <p:spPr>
          <a:xfrm>
            <a:off x="8645050" y="4795379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CE10DE-CB83-DA4B-9BD2-FEFD032DC526}"/>
              </a:ext>
            </a:extLst>
          </p:cNvPr>
          <p:cNvSpPr/>
          <p:nvPr userDrawn="1"/>
        </p:nvSpPr>
        <p:spPr>
          <a:xfrm>
            <a:off x="0" y="0"/>
            <a:ext cx="5715000" cy="517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6D490A5-BB70-0E41-82FF-BC48224C97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8360" y="4577005"/>
            <a:ext cx="1539033" cy="564499"/>
          </a:xfrm>
          <a:prstGeom prst="rect">
            <a:avLst/>
          </a:prstGeom>
        </p:spPr>
      </p:pic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27D25A2C-F370-0E4E-9966-C0CAC8CD9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7" y="219831"/>
            <a:ext cx="4693446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>
                <a:solidFill>
                  <a:srgbClr val="72696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BC0DE26-9A92-6D45-B4A1-99D3C6BDA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986156"/>
            <a:ext cx="4705616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>
                <a:solidFill>
                  <a:srgbClr val="352E28"/>
                </a:solidFill>
              </a:defRPr>
            </a:lvl1pPr>
            <a:lvl2pPr>
              <a:defRPr b="0" i="0">
                <a:solidFill>
                  <a:srgbClr val="352E28"/>
                </a:solidFill>
              </a:defRPr>
            </a:lvl2pPr>
            <a:lvl3pPr>
              <a:defRPr b="0" i="0">
                <a:solidFill>
                  <a:srgbClr val="352E28"/>
                </a:solidFill>
              </a:defRPr>
            </a:lvl3pPr>
            <a:lvl4pPr>
              <a:defRPr b="0" i="0">
                <a:solidFill>
                  <a:srgbClr val="352E28"/>
                </a:solidFill>
              </a:defRPr>
            </a:lvl4pPr>
            <a:lvl5pPr>
              <a:defRPr b="0" i="0">
                <a:solidFill>
                  <a:srgbClr val="352E2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332813-F96B-2B40-9AD1-9D05620E35E3}"/>
              </a:ext>
            </a:extLst>
          </p:cNvPr>
          <p:cNvSpPr txBox="1"/>
          <p:nvPr userDrawn="1"/>
        </p:nvSpPr>
        <p:spPr>
          <a:xfrm>
            <a:off x="1665806" y="4827483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805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F90778-E364-2D43-AFD5-901F21531C9C}"/>
              </a:ext>
            </a:extLst>
          </p:cNvPr>
          <p:cNvSpPr/>
          <p:nvPr userDrawn="1"/>
        </p:nvSpPr>
        <p:spPr>
          <a:xfrm>
            <a:off x="0" y="912622"/>
            <a:ext cx="9144000" cy="3597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" panose="020B0604020202020204" pitchFamily="34" charset="0"/>
            </a:endParaRP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EC59269A-FCBB-7643-88EE-9882D00D8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6" y="219831"/>
            <a:ext cx="8714943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6358B39-8BD1-9C45-8135-BF8F6A914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1121239"/>
            <a:ext cx="8714944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>
                <a:solidFill>
                  <a:srgbClr val="070807"/>
                </a:solidFill>
              </a:defRPr>
            </a:lvl1pPr>
            <a:lvl2pPr>
              <a:defRPr b="0" i="0">
                <a:solidFill>
                  <a:srgbClr val="070807"/>
                </a:solidFill>
              </a:defRPr>
            </a:lvl2pPr>
            <a:lvl3pPr>
              <a:defRPr b="0" i="0">
                <a:solidFill>
                  <a:srgbClr val="070807"/>
                </a:solidFill>
              </a:defRPr>
            </a:lvl3pPr>
            <a:lvl4pPr>
              <a:defRPr b="0" i="0">
                <a:solidFill>
                  <a:srgbClr val="070807"/>
                </a:solidFill>
              </a:defRPr>
            </a:lvl4pPr>
            <a:lvl5pPr>
              <a:defRPr b="0" i="0">
                <a:solidFill>
                  <a:srgbClr val="07080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807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9461889-1030-B642-8036-98A976D60A7C}"/>
              </a:ext>
            </a:extLst>
          </p:cNvPr>
          <p:cNvSpPr/>
          <p:nvPr userDrawn="1"/>
        </p:nvSpPr>
        <p:spPr>
          <a:xfrm>
            <a:off x="0" y="912622"/>
            <a:ext cx="9144000" cy="43243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" panose="020B0604020202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3C68B631-FAC6-5A46-8FFF-0B8388585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6" y="219831"/>
            <a:ext cx="8714943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43032D9-5C76-FD44-B205-9C6000E72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1121239"/>
            <a:ext cx="8714944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>
                <a:solidFill>
                  <a:srgbClr val="070807"/>
                </a:solidFill>
              </a:defRPr>
            </a:lvl1pPr>
            <a:lvl2pPr>
              <a:defRPr b="0" i="0">
                <a:solidFill>
                  <a:srgbClr val="070807"/>
                </a:solidFill>
              </a:defRPr>
            </a:lvl2pPr>
            <a:lvl3pPr>
              <a:defRPr b="0" i="0">
                <a:solidFill>
                  <a:srgbClr val="070807"/>
                </a:solidFill>
              </a:defRPr>
            </a:lvl3pPr>
            <a:lvl4pPr>
              <a:defRPr b="0" i="0">
                <a:solidFill>
                  <a:srgbClr val="070807"/>
                </a:solidFill>
              </a:defRPr>
            </a:lvl4pPr>
            <a:lvl5pPr>
              <a:defRPr b="0" i="0">
                <a:solidFill>
                  <a:srgbClr val="07080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04887-452A-D844-9B49-3D6249CB1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6" y="219831"/>
            <a:ext cx="8714943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FB7AF-B533-D34B-957D-15BA4887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986156"/>
            <a:ext cx="8714944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C8EB15-730B-FF4B-84EB-2B98807AE2F0}"/>
              </a:ext>
            </a:extLst>
          </p:cNvPr>
          <p:cNvSpPr/>
          <p:nvPr userDrawn="1"/>
        </p:nvSpPr>
        <p:spPr>
          <a:xfrm>
            <a:off x="0" y="1"/>
            <a:ext cx="9144000" cy="517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804887-452A-D844-9B49-3D6249CB1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6" y="219831"/>
            <a:ext cx="8714943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>
                <a:solidFill>
                  <a:srgbClr val="72696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FB7AF-B533-D34B-957D-15BA4887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986156"/>
            <a:ext cx="8714944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>
                <a:solidFill>
                  <a:srgbClr val="352E28"/>
                </a:solidFill>
              </a:defRPr>
            </a:lvl1pPr>
            <a:lvl2pPr>
              <a:defRPr b="0" i="0">
                <a:solidFill>
                  <a:srgbClr val="352E28"/>
                </a:solidFill>
              </a:defRPr>
            </a:lvl2pPr>
            <a:lvl3pPr>
              <a:defRPr b="0" i="0">
                <a:solidFill>
                  <a:srgbClr val="352E28"/>
                </a:solidFill>
              </a:defRPr>
            </a:lvl3pPr>
            <a:lvl4pPr>
              <a:defRPr b="0" i="0">
                <a:solidFill>
                  <a:srgbClr val="352E28"/>
                </a:solidFill>
              </a:defRPr>
            </a:lvl4pPr>
            <a:lvl5pPr>
              <a:defRPr b="0" i="0">
                <a:solidFill>
                  <a:srgbClr val="352E2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95B1DC-D4D4-F545-9D51-4D32A242A3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8360" y="4577005"/>
            <a:ext cx="1539033" cy="5644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92E6F-2A69-9D4D-B4EC-FD9C66375484}"/>
              </a:ext>
            </a:extLst>
          </p:cNvPr>
          <p:cNvSpPr txBox="1"/>
          <p:nvPr userDrawn="1"/>
        </p:nvSpPr>
        <p:spPr>
          <a:xfrm>
            <a:off x="3226307" y="4835639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EDCD3-6A6F-9E42-AFE3-66CCFCB187B8}"/>
              </a:ext>
            </a:extLst>
          </p:cNvPr>
          <p:cNvSpPr txBox="1"/>
          <p:nvPr userDrawn="1"/>
        </p:nvSpPr>
        <p:spPr>
          <a:xfrm>
            <a:off x="8645050" y="4803535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31577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AC349A6-1C11-414C-B718-9943FBC6ED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2"/>
          <a:stretch/>
        </p:blipFill>
        <p:spPr>
          <a:xfrm flipH="1">
            <a:off x="0" y="-7887"/>
            <a:ext cx="9144001" cy="5151294"/>
          </a:xfrm>
          <a:prstGeom prst="rect">
            <a:avLst/>
          </a:prstGeom>
        </p:spPr>
      </p:pic>
      <p:sp>
        <p:nvSpPr>
          <p:cNvPr id="33" name="Title 1"/>
          <p:cNvSpPr>
            <a:spLocks noGrp="1"/>
          </p:cNvSpPr>
          <p:nvPr>
            <p:ph type="ctrTitle"/>
          </p:nvPr>
        </p:nvSpPr>
        <p:spPr>
          <a:xfrm>
            <a:off x="495502" y="2057418"/>
            <a:ext cx="8562138" cy="70145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600" b="0" i="0">
                <a:solidFill>
                  <a:schemeClr val="bg1"/>
                </a:solidFill>
                <a:latin typeface="Arial Regular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493307" y="2762296"/>
            <a:ext cx="8562138" cy="5366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 Regular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C72F4A5-3C29-C746-9C67-CECDA576D3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66" y="91886"/>
            <a:ext cx="1629705" cy="8385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043F64-C00E-CE4A-AD10-39C1275B4556}"/>
              </a:ext>
            </a:extLst>
          </p:cNvPr>
          <p:cNvSpPr txBox="1"/>
          <p:nvPr userDrawn="1"/>
        </p:nvSpPr>
        <p:spPr>
          <a:xfrm>
            <a:off x="3226307" y="4835639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A873DE-EFA4-F240-BD77-E84487C40303}"/>
              </a:ext>
            </a:extLst>
          </p:cNvPr>
          <p:cNvSpPr txBox="1"/>
          <p:nvPr userDrawn="1"/>
        </p:nvSpPr>
        <p:spPr>
          <a:xfrm>
            <a:off x="8645050" y="4803535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978324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0176B4A-DDBA-FD40-A6B1-F72EDC86B0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45600" cy="51999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6B0E1D0-4211-9743-A0E6-2C081E2E6805}"/>
              </a:ext>
            </a:extLst>
          </p:cNvPr>
          <p:cNvSpPr/>
          <p:nvPr userDrawn="1"/>
        </p:nvSpPr>
        <p:spPr>
          <a:xfrm rot="5400000">
            <a:off x="2325608" y="-2325607"/>
            <a:ext cx="4599826" cy="9251038"/>
          </a:xfrm>
          <a:prstGeom prst="rect">
            <a:avLst/>
          </a:prstGeom>
          <a:gradFill>
            <a:gsLst>
              <a:gs pos="72000">
                <a:srgbClr val="000000">
                  <a:alpha val="78000"/>
                </a:srgbClr>
              </a:gs>
              <a:gs pos="100000">
                <a:srgbClr val="000000">
                  <a:alpha val="0"/>
                </a:srgb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Arial" panose="020B0604020202020204" pitchFamily="34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D78FB04-3F99-A543-938C-C1AA76980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502" y="2057418"/>
            <a:ext cx="8562138" cy="70145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600" b="0" i="0">
                <a:solidFill>
                  <a:schemeClr val="bg1"/>
                </a:solidFill>
                <a:latin typeface="Arial Regular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8FE1A560-5082-DA4A-8806-71C2CCB66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307" y="2762296"/>
            <a:ext cx="8562138" cy="5366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 Regular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BB77FD8-3CD0-8D45-A2B9-F3829426015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66" y="91886"/>
            <a:ext cx="1629705" cy="8385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10B6FF-FB14-7544-A0E9-04937CA81D09}"/>
              </a:ext>
            </a:extLst>
          </p:cNvPr>
          <p:cNvSpPr txBox="1"/>
          <p:nvPr userDrawn="1"/>
        </p:nvSpPr>
        <p:spPr>
          <a:xfrm>
            <a:off x="3226307" y="4835639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41B08B-A3D2-B74A-994A-9E91E74F5682}"/>
              </a:ext>
            </a:extLst>
          </p:cNvPr>
          <p:cNvSpPr txBox="1"/>
          <p:nvPr userDrawn="1"/>
        </p:nvSpPr>
        <p:spPr>
          <a:xfrm>
            <a:off x="8645050" y="4803535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chemeClr val="bg1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chemeClr val="bg1"/>
              </a:solidFill>
              <a:latin typeface="Arial Regular"/>
              <a:cs typeface="Verdan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93ECA94-8A7A-3449-A6BB-7EA514BAA3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279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3A6B8AC-C644-6743-8BF3-42AD6F7BCD52}"/>
              </a:ext>
            </a:extLst>
          </p:cNvPr>
          <p:cNvSpPr/>
          <p:nvPr userDrawn="1"/>
        </p:nvSpPr>
        <p:spPr>
          <a:xfrm rot="5400000">
            <a:off x="2368550" y="-2368549"/>
            <a:ext cx="4406904" cy="9143999"/>
          </a:xfrm>
          <a:prstGeom prst="rect">
            <a:avLst/>
          </a:prstGeom>
          <a:gradFill>
            <a:gsLst>
              <a:gs pos="72000">
                <a:srgbClr val="000000">
                  <a:alpha val="62000"/>
                </a:srgbClr>
              </a:gs>
              <a:gs pos="100000">
                <a:srgbClr val="000000">
                  <a:alpha val="0"/>
                </a:srgb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87692A-C003-7D48-BB47-4681D5ACA89A}"/>
              </a:ext>
            </a:extLst>
          </p:cNvPr>
          <p:cNvSpPr/>
          <p:nvPr userDrawn="1"/>
        </p:nvSpPr>
        <p:spPr>
          <a:xfrm>
            <a:off x="-2" y="1"/>
            <a:ext cx="9144001" cy="5143500"/>
          </a:xfrm>
          <a:prstGeom prst="rect">
            <a:avLst/>
          </a:prstGeom>
          <a:solidFill>
            <a:srgbClr val="0000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" panose="020B0604020202020204" pitchFamily="34" charset="0"/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9BA8031-2552-7341-9573-5DE583084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502" y="2057418"/>
            <a:ext cx="8562138" cy="70145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600" b="0" i="0">
                <a:solidFill>
                  <a:schemeClr val="bg1"/>
                </a:solidFill>
                <a:latin typeface="Arial Regular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D3242FB6-BB3E-1345-8613-74604B6DBB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307" y="2762296"/>
            <a:ext cx="8562138" cy="5366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 Regular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6358BED-D248-CF42-8033-058D9BE604F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66" y="91886"/>
            <a:ext cx="1629705" cy="8385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680D73-6100-DA4B-949F-886504342A7C}"/>
              </a:ext>
            </a:extLst>
          </p:cNvPr>
          <p:cNvSpPr txBox="1"/>
          <p:nvPr userDrawn="1"/>
        </p:nvSpPr>
        <p:spPr>
          <a:xfrm>
            <a:off x="3226307" y="4835639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4365CC-F185-DD44-B30E-89AEA1322770}"/>
              </a:ext>
            </a:extLst>
          </p:cNvPr>
          <p:cNvSpPr txBox="1"/>
          <p:nvPr userDrawn="1"/>
        </p:nvSpPr>
        <p:spPr>
          <a:xfrm>
            <a:off x="8645050" y="4803535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eiling, station, platform, computer&#10;&#10;Description automatically generated">
            <a:extLst>
              <a:ext uri="{FF2B5EF4-FFF2-40B4-BE49-F238E27FC236}">
                <a16:creationId xmlns:a16="http://schemas.microsoft.com/office/drawing/2014/main" id="{99A3B16B-3734-A74E-96C9-ECABEEF7D1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522821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E80FFC9-245C-914C-8511-E1DE1E0C686B}"/>
              </a:ext>
            </a:extLst>
          </p:cNvPr>
          <p:cNvSpPr/>
          <p:nvPr userDrawn="1"/>
        </p:nvSpPr>
        <p:spPr>
          <a:xfrm rot="5400000">
            <a:off x="2630244" y="-2630245"/>
            <a:ext cx="3883513" cy="9144003"/>
          </a:xfrm>
          <a:prstGeom prst="rect">
            <a:avLst/>
          </a:prstGeom>
          <a:gradFill>
            <a:gsLst>
              <a:gs pos="72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A0CF08-2713-7547-8041-1061B683F61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66" y="91886"/>
            <a:ext cx="1629705" cy="838557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B5C6EB38-CD97-F244-8926-2196D2A74B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502" y="2057418"/>
            <a:ext cx="8562138" cy="70145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600" b="0" i="0">
                <a:solidFill>
                  <a:schemeClr val="bg1"/>
                </a:solidFill>
                <a:latin typeface="Arial Regular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A9A29DFE-8E21-8341-AB87-33FD98D4B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307" y="2762296"/>
            <a:ext cx="8562138" cy="5366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 Regular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3C2BE9-BCBF-DB48-A270-B980E018EBBE}"/>
              </a:ext>
            </a:extLst>
          </p:cNvPr>
          <p:cNvSpPr txBox="1"/>
          <p:nvPr userDrawn="1"/>
        </p:nvSpPr>
        <p:spPr>
          <a:xfrm>
            <a:off x="3226307" y="4835639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AAA049-0044-AD41-8EF0-010B8024A128}"/>
              </a:ext>
            </a:extLst>
          </p:cNvPr>
          <p:cNvSpPr txBox="1"/>
          <p:nvPr userDrawn="1"/>
        </p:nvSpPr>
        <p:spPr>
          <a:xfrm>
            <a:off x="8645050" y="4803535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12CFCA8-DCC7-6B49-8452-87A9E67F5E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524510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D468027-1686-9041-A6B5-D875DFDC775F}"/>
              </a:ext>
            </a:extLst>
          </p:cNvPr>
          <p:cNvSpPr/>
          <p:nvPr userDrawn="1"/>
        </p:nvSpPr>
        <p:spPr>
          <a:xfrm rot="5400000">
            <a:off x="1898649" y="-1898650"/>
            <a:ext cx="5346704" cy="9144001"/>
          </a:xfrm>
          <a:prstGeom prst="rect">
            <a:avLst/>
          </a:prstGeom>
          <a:gradFill>
            <a:gsLst>
              <a:gs pos="72000">
                <a:srgbClr val="000000">
                  <a:alpha val="79000"/>
                </a:srgbClr>
              </a:gs>
              <a:gs pos="100000">
                <a:srgbClr val="000000">
                  <a:alpha val="0"/>
                </a:srgb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1602570-C842-3C47-B628-7E96ACBACBC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666" y="91886"/>
            <a:ext cx="1629705" cy="838557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E55AB93D-0D94-8546-92BD-5010CE765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502" y="2057418"/>
            <a:ext cx="8562138" cy="70145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600" b="0" i="0">
                <a:solidFill>
                  <a:schemeClr val="bg1"/>
                </a:solidFill>
                <a:latin typeface="Arial Regular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9853E1C7-8263-6645-A9AF-3A38B85E8E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307" y="2762296"/>
            <a:ext cx="8562138" cy="5366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 Regular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CAC72F-3896-B248-AE1B-F29ADFC67FB0}"/>
              </a:ext>
            </a:extLst>
          </p:cNvPr>
          <p:cNvSpPr txBox="1"/>
          <p:nvPr userDrawn="1"/>
        </p:nvSpPr>
        <p:spPr>
          <a:xfrm>
            <a:off x="3226307" y="4835639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B239E1-E1C6-9C44-9D1D-5C15E7F9499E}"/>
              </a:ext>
            </a:extLst>
          </p:cNvPr>
          <p:cNvSpPr txBox="1"/>
          <p:nvPr userDrawn="1"/>
        </p:nvSpPr>
        <p:spPr>
          <a:xfrm>
            <a:off x="8645050" y="4803535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065499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1">
            <a:extLst>
              <a:ext uri="{FF2B5EF4-FFF2-40B4-BE49-F238E27FC236}">
                <a16:creationId xmlns:a16="http://schemas.microsoft.com/office/drawing/2014/main" id="{A0D83110-79E9-6141-B7BA-9FCF75DA2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6" y="1765996"/>
            <a:ext cx="8714943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 descr="A picture containing sky, outdoor, city&#10;&#10;Description automatically generated">
            <a:extLst>
              <a:ext uri="{FF2B5EF4-FFF2-40B4-BE49-F238E27FC236}">
                <a16:creationId xmlns:a16="http://schemas.microsoft.com/office/drawing/2014/main" id="{82564AE8-F300-7642-8DFA-50D999AFFA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1610591"/>
          </a:xfrm>
          <a:prstGeom prst="rect">
            <a:avLst/>
          </a:prstGeom>
        </p:spPr>
      </p:pic>
      <p:sp>
        <p:nvSpPr>
          <p:cNvPr id="26" name="Subtitle 2">
            <a:extLst>
              <a:ext uri="{FF2B5EF4-FFF2-40B4-BE49-F238E27FC236}">
                <a16:creationId xmlns:a16="http://schemas.microsoft.com/office/drawing/2014/main" id="{A660F89C-9D88-A747-B2AF-5972A2ECE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236" y="2534924"/>
            <a:ext cx="8562138" cy="536622"/>
          </a:xfrm>
          <a:prstGeom prst="rect">
            <a:avLst/>
          </a:prstGeom>
        </p:spPr>
        <p:txBody>
          <a:bodyPr>
            <a:noAutofit/>
          </a:bodyPr>
          <a:lstStyle>
            <a:lvl1pPr marL="174625" indent="-174625" algn="l">
              <a:buFont typeface="Arial" panose="020B0604020202020204" pitchFamily="34" charset="0"/>
              <a:buChar char="•"/>
              <a:tabLst/>
              <a:defRPr sz="1600" b="0" i="0">
                <a:solidFill>
                  <a:srgbClr val="FFFFFF"/>
                </a:solidFill>
                <a:latin typeface="Arial Regular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306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A0A73F-3AD8-F843-A753-A8D57C16E66C}"/>
              </a:ext>
            </a:extLst>
          </p:cNvPr>
          <p:cNvSpPr/>
          <p:nvPr userDrawn="1"/>
        </p:nvSpPr>
        <p:spPr>
          <a:xfrm>
            <a:off x="0" y="1610591"/>
            <a:ext cx="9144000" cy="35646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Placeholder 1">
            <a:extLst>
              <a:ext uri="{FF2B5EF4-FFF2-40B4-BE49-F238E27FC236}">
                <a16:creationId xmlns:a16="http://schemas.microsoft.com/office/drawing/2014/main" id="{A0D83110-79E9-6141-B7BA-9FCF75DA2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6" y="1765996"/>
            <a:ext cx="8714943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rgbClr val="72696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 descr="A picture containing sky, outdoor, city&#10;&#10;Description automatically generated">
            <a:extLst>
              <a:ext uri="{FF2B5EF4-FFF2-40B4-BE49-F238E27FC236}">
                <a16:creationId xmlns:a16="http://schemas.microsoft.com/office/drawing/2014/main" id="{82564AE8-F300-7642-8DFA-50D999AFFA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1610591"/>
          </a:xfrm>
          <a:prstGeom prst="rect">
            <a:avLst/>
          </a:prstGeom>
        </p:spPr>
      </p:pic>
      <p:sp>
        <p:nvSpPr>
          <p:cNvPr id="26" name="Subtitle 2">
            <a:extLst>
              <a:ext uri="{FF2B5EF4-FFF2-40B4-BE49-F238E27FC236}">
                <a16:creationId xmlns:a16="http://schemas.microsoft.com/office/drawing/2014/main" id="{A660F89C-9D88-A747-B2AF-5972A2ECE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236" y="2534924"/>
            <a:ext cx="8562138" cy="536622"/>
          </a:xfrm>
          <a:prstGeom prst="rect">
            <a:avLst/>
          </a:prstGeom>
        </p:spPr>
        <p:txBody>
          <a:bodyPr>
            <a:noAutofit/>
          </a:bodyPr>
          <a:lstStyle>
            <a:lvl1pPr marL="174625" indent="-174625" algn="l">
              <a:buFont typeface="Arial" panose="020B0604020202020204" pitchFamily="34" charset="0"/>
              <a:buChar char="•"/>
              <a:tabLst/>
              <a:defRPr sz="1600" b="0" i="0">
                <a:solidFill>
                  <a:srgbClr val="352E28"/>
                </a:solidFill>
                <a:latin typeface="Arial Regular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8FF389-6709-F74B-8E34-96E3DA7B5F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8360" y="4577005"/>
            <a:ext cx="1539033" cy="564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06DB0F-6980-5540-9E09-E8D830CB4FAC}"/>
              </a:ext>
            </a:extLst>
          </p:cNvPr>
          <p:cNvSpPr txBox="1"/>
          <p:nvPr userDrawn="1"/>
        </p:nvSpPr>
        <p:spPr>
          <a:xfrm>
            <a:off x="3226307" y="4835639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2BD68-396D-E140-B6A3-B8FC3D9F5DA8}"/>
              </a:ext>
            </a:extLst>
          </p:cNvPr>
          <p:cNvSpPr txBox="1"/>
          <p:nvPr userDrawn="1"/>
        </p:nvSpPr>
        <p:spPr>
          <a:xfrm>
            <a:off x="8645050" y="4803535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07473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7F89F88-D2AE-D141-95D4-85C830346A6B}"/>
              </a:ext>
            </a:extLst>
          </p:cNvPr>
          <p:cNvSpPr/>
          <p:nvPr userDrawn="1"/>
        </p:nvSpPr>
        <p:spPr>
          <a:xfrm>
            <a:off x="25400" y="117289"/>
            <a:ext cx="9118600" cy="50262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5CB1EC-605B-5445-8767-22090006E0AC}"/>
              </a:ext>
            </a:extLst>
          </p:cNvPr>
          <p:cNvSpPr txBox="1"/>
          <p:nvPr userDrawn="1"/>
        </p:nvSpPr>
        <p:spPr>
          <a:xfrm>
            <a:off x="1665806" y="4827483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Picture 2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5BE91F6-86EF-C944-B627-E27DA8D8B0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772" y="4578321"/>
            <a:ext cx="1539034" cy="565436"/>
          </a:xfrm>
          <a:prstGeom prst="rect">
            <a:avLst/>
          </a:prstGeom>
        </p:spPr>
      </p:pic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73D9A5DB-21AF-5C41-A7E9-52043BD98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7" y="219831"/>
            <a:ext cx="4693446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83DF560-6FED-CE41-BD4E-F06351BD0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7" y="986156"/>
            <a:ext cx="4705616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sz="1600"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" name="Picture 2" descr="A group of people sitting at a table with laptops&#10;&#10;Description automatically generated with low confidence">
            <a:extLst>
              <a:ext uri="{FF2B5EF4-FFF2-40B4-BE49-F238E27FC236}">
                <a16:creationId xmlns:a16="http://schemas.microsoft.com/office/drawing/2014/main" id="{3392FE7E-D480-AA41-97ED-97EA368AD4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AD58A1E-8F1D-AB4F-8E17-CD1EF9A44D1D}"/>
              </a:ext>
            </a:extLst>
          </p:cNvPr>
          <p:cNvSpPr txBox="1"/>
          <p:nvPr userDrawn="1"/>
        </p:nvSpPr>
        <p:spPr>
          <a:xfrm>
            <a:off x="8645050" y="4795379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900078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F40863-22B4-1246-AFD3-3FD3BABB7EBB}"/>
              </a:ext>
            </a:extLst>
          </p:cNvPr>
          <p:cNvSpPr/>
          <p:nvPr userDrawn="1"/>
        </p:nvSpPr>
        <p:spPr>
          <a:xfrm>
            <a:off x="0" y="0"/>
            <a:ext cx="9144000" cy="517407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Arial" panose="020B0604020202020204" pitchFamily="34" charset="0"/>
            </a:endParaRPr>
          </a:p>
        </p:txBody>
      </p:sp>
      <p:sp>
        <p:nvSpPr>
          <p:cNvPr id="16" name="Title Placeholder 1"/>
          <p:cNvSpPr>
            <a:spLocks noGrp="1"/>
          </p:cNvSpPr>
          <p:nvPr>
            <p:ph type="title"/>
          </p:nvPr>
        </p:nvSpPr>
        <p:spPr>
          <a:xfrm>
            <a:off x="242236" y="228144"/>
            <a:ext cx="8714943" cy="682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"/>
          </p:nvPr>
        </p:nvSpPr>
        <p:spPr>
          <a:xfrm>
            <a:off x="230067" y="994469"/>
            <a:ext cx="8714944" cy="293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/>
          <p:cNvSpPr txBox="1"/>
          <p:nvPr userDrawn="1"/>
        </p:nvSpPr>
        <p:spPr>
          <a:xfrm>
            <a:off x="3226307" y="4835639"/>
            <a:ext cx="52822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0" i="1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Insight Proprietary &amp; Confidential.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Not Copy or Distribute. </a:t>
            </a:r>
            <a:r>
              <a:rPr lang="en-US" sz="600" b="0" i="1" kern="1200" dirty="0">
                <a:solidFill>
                  <a:srgbClr val="9C96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2021 Insight Direct USA, Inc</a:t>
            </a:r>
            <a:r>
              <a:rPr lang="en-US" sz="600" b="0" i="1" baseline="0" dirty="0">
                <a:solidFill>
                  <a:srgbClr val="9C968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All Rights Reserved.</a:t>
            </a:r>
            <a:endParaRPr lang="en-US" sz="600" b="0" i="1" dirty="0">
              <a:solidFill>
                <a:srgbClr val="9C968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8645050" y="4803535"/>
            <a:ext cx="6445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F57A718-7638-AA4D-9012-BBF5E9D5FCFE}" type="slidenum">
              <a:rPr lang="en-US" sz="900" b="0" i="0" smtClean="0">
                <a:solidFill>
                  <a:srgbClr val="9C968E"/>
                </a:solidFill>
                <a:latin typeface="Arial Regular"/>
                <a:cs typeface="Verdana"/>
              </a:rPr>
              <a:t>‹#›</a:t>
            </a:fld>
            <a:endParaRPr lang="en-US" sz="900" b="0" i="0" dirty="0" err="1">
              <a:solidFill>
                <a:srgbClr val="9C968E"/>
              </a:solidFill>
              <a:latin typeface="Arial Regular"/>
              <a:cs typeface="Verdana"/>
            </a:endParaRP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6D72581-D7CE-4245-A074-17976D3C1F16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772" y="4578321"/>
            <a:ext cx="1539034" cy="56543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E213CD-0CF4-AB46-AF3A-3FE4D0D48385}"/>
              </a:ext>
            </a:extLst>
          </p:cNvPr>
          <p:cNvSpPr/>
          <p:nvPr userDrawn="1"/>
        </p:nvSpPr>
        <p:spPr>
          <a:xfrm>
            <a:off x="197427" y="-613631"/>
            <a:ext cx="431223" cy="431622"/>
          </a:xfrm>
          <a:prstGeom prst="rect">
            <a:avLst/>
          </a:prstGeom>
          <a:solidFill>
            <a:srgbClr val="D30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n>
                <a:noFill/>
              </a:ln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70FC1E-A676-304C-AD38-49783BF2E46E}"/>
              </a:ext>
            </a:extLst>
          </p:cNvPr>
          <p:cNvSpPr/>
          <p:nvPr userDrawn="1"/>
        </p:nvSpPr>
        <p:spPr>
          <a:xfrm>
            <a:off x="716972" y="-613631"/>
            <a:ext cx="431223" cy="431622"/>
          </a:xfrm>
          <a:prstGeom prst="rect">
            <a:avLst/>
          </a:prstGeom>
          <a:solidFill>
            <a:srgbClr val="D40E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n>
                <a:noFill/>
              </a:ln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B6E0C3-9C30-A642-9FE3-5B03B78820A7}"/>
              </a:ext>
            </a:extLst>
          </p:cNvPr>
          <p:cNvSpPr/>
          <p:nvPr userDrawn="1"/>
        </p:nvSpPr>
        <p:spPr>
          <a:xfrm>
            <a:off x="1236518" y="-613631"/>
            <a:ext cx="431223" cy="431622"/>
          </a:xfrm>
          <a:prstGeom prst="rect">
            <a:avLst/>
          </a:prstGeom>
          <a:solidFill>
            <a:srgbClr val="B01C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n>
                <a:noFill/>
              </a:ln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4E2497-E2D0-6940-8936-F729E8F8D06A}"/>
              </a:ext>
            </a:extLst>
          </p:cNvPr>
          <p:cNvSpPr/>
          <p:nvPr userDrawn="1"/>
        </p:nvSpPr>
        <p:spPr>
          <a:xfrm>
            <a:off x="1756063" y="-613631"/>
            <a:ext cx="431223" cy="431622"/>
          </a:xfrm>
          <a:prstGeom prst="rect">
            <a:avLst/>
          </a:prstGeom>
          <a:solidFill>
            <a:srgbClr val="5828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n>
                <a:noFill/>
              </a:ln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F49DE6-B56E-7C4B-A0B1-563B837DE5CD}"/>
              </a:ext>
            </a:extLst>
          </p:cNvPr>
          <p:cNvSpPr/>
          <p:nvPr userDrawn="1"/>
        </p:nvSpPr>
        <p:spPr>
          <a:xfrm>
            <a:off x="2275608" y="-613631"/>
            <a:ext cx="431223" cy="431622"/>
          </a:xfrm>
          <a:prstGeom prst="rect">
            <a:avLst/>
          </a:prstGeom>
          <a:solidFill>
            <a:srgbClr val="352D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n>
                <a:noFill/>
              </a:ln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AF9E367-FD2C-C44F-B1A2-AE5CC9C26D0D}"/>
              </a:ext>
            </a:extLst>
          </p:cNvPr>
          <p:cNvSpPr/>
          <p:nvPr userDrawn="1"/>
        </p:nvSpPr>
        <p:spPr>
          <a:xfrm>
            <a:off x="2795153" y="-613631"/>
            <a:ext cx="431223" cy="431622"/>
          </a:xfrm>
          <a:prstGeom prst="rect">
            <a:avLst/>
          </a:prstGeom>
          <a:solidFill>
            <a:srgbClr val="D4D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581625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2" r:id="rId3"/>
    <p:sldLayoutId id="2147483672" r:id="rId4"/>
    <p:sldLayoutId id="2147483673" r:id="rId5"/>
    <p:sldLayoutId id="2147483677" r:id="rId6"/>
    <p:sldLayoutId id="2147483676" r:id="rId7"/>
    <p:sldLayoutId id="2147483685" r:id="rId8"/>
    <p:sldLayoutId id="2147483680" r:id="rId9"/>
    <p:sldLayoutId id="2147483682" r:id="rId10"/>
    <p:sldLayoutId id="2147483678" r:id="rId11"/>
    <p:sldLayoutId id="2147483683" r:id="rId12"/>
    <p:sldLayoutId id="2147483681" r:id="rId13"/>
    <p:sldLayoutId id="2147483684" r:id="rId14"/>
    <p:sldLayoutId id="2147483675" r:id="rId15"/>
    <p:sldLayoutId id="2147483666" r:id="rId16"/>
    <p:sldLayoutId id="2147483667" r:id="rId17"/>
    <p:sldLayoutId id="2147483686" r:id="rId1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b="0" i="0" kern="1200">
          <a:solidFill>
            <a:schemeClr val="bg1"/>
          </a:solidFill>
          <a:latin typeface="Arial Regular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Arial Regular"/>
          <a:ea typeface="Verdana" charset="0"/>
          <a:cs typeface="Verdana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Arial Regular"/>
          <a:ea typeface="Verdana" charset="0"/>
          <a:cs typeface="Verdana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b="0" i="0" kern="1200">
          <a:solidFill>
            <a:schemeClr val="bg1"/>
          </a:solidFill>
          <a:latin typeface="Arial Regular"/>
          <a:ea typeface="Verdana" charset="0"/>
          <a:cs typeface="Verdana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0" i="0" kern="1200">
          <a:solidFill>
            <a:schemeClr val="bg1"/>
          </a:solidFill>
          <a:latin typeface="Arial Regular"/>
          <a:ea typeface="Verdana" charset="0"/>
          <a:cs typeface="Verdana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0" i="0" kern="1200">
          <a:solidFill>
            <a:schemeClr val="bg1"/>
          </a:solidFill>
          <a:latin typeface="Arial Regular"/>
          <a:ea typeface="Verdana" charset="0"/>
          <a:cs typeface="Verdana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46D65D-C24E-2A4A-9A1A-59C0F041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6" y="70606"/>
            <a:ext cx="8714943" cy="682400"/>
          </a:xfrm>
        </p:spPr>
        <p:txBody>
          <a:bodyPr/>
          <a:lstStyle/>
          <a:p>
            <a:r>
              <a:rPr lang="en-US" dirty="0"/>
              <a:t>As a Service offerings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1A3489-01F8-4D7A-9AFB-395E649A498A}"/>
              </a:ext>
            </a:extLst>
          </p:cNvPr>
          <p:cNvSpPr txBox="1"/>
          <p:nvPr/>
        </p:nvSpPr>
        <p:spPr>
          <a:xfrm>
            <a:off x="221879" y="1459863"/>
            <a:ext cx="464384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52E28"/>
                </a:solidFill>
              </a:rPr>
              <a:t>• Service level pricing upfront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No defined hardware configuration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No specific terms (minimum)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No exit fees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Can move up or down — utilization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OEM owns assets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Lower risk • Client is purchasing </a:t>
            </a:r>
            <a:r>
              <a:rPr lang="en-US" sz="1200" dirty="0" err="1">
                <a:solidFill>
                  <a:srgbClr val="352E28"/>
                </a:solidFill>
              </a:rPr>
              <a:t>OpEx</a:t>
            </a:r>
            <a:r>
              <a:rPr lang="en-US" sz="1200" dirty="0">
                <a:solidFill>
                  <a:srgbClr val="352E28"/>
                </a:solidFill>
              </a:rPr>
              <a:t> service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B9FF9C-5852-43B7-926A-122ADD997AA3}"/>
              </a:ext>
            </a:extLst>
          </p:cNvPr>
          <p:cNvSpPr txBox="1"/>
          <p:nvPr/>
        </p:nvSpPr>
        <p:spPr>
          <a:xfrm>
            <a:off x="5332238" y="1452762"/>
            <a:ext cx="464384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52E28"/>
                </a:solidFill>
              </a:rPr>
              <a:t>• Pricing based on a configuration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Starts with a hardware configuration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Terms apply (financing)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Termination fees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Fixed usage through term (grow?)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OEM (HPE, Dell) or finance (LIT)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Risk to Insight low? </a:t>
            </a:r>
          </a:p>
          <a:p>
            <a:r>
              <a:rPr lang="en-US" sz="1200" dirty="0">
                <a:solidFill>
                  <a:srgbClr val="352E28"/>
                </a:solidFill>
              </a:rPr>
              <a:t>• May be deemed a lease by client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8281E1-940E-4C5F-9834-F55DEA430E3D}"/>
              </a:ext>
            </a:extLst>
          </p:cNvPr>
          <p:cNvSpPr/>
          <p:nvPr/>
        </p:nvSpPr>
        <p:spPr>
          <a:xfrm>
            <a:off x="339634" y="770709"/>
            <a:ext cx="3030583" cy="448270"/>
          </a:xfrm>
          <a:prstGeom prst="rect">
            <a:avLst/>
          </a:prstGeom>
          <a:solidFill>
            <a:srgbClr val="C0167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Service-based pricing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532AFE-E23D-49B9-AFF7-D3D72810AEAE}"/>
              </a:ext>
            </a:extLst>
          </p:cNvPr>
          <p:cNvSpPr/>
          <p:nvPr/>
        </p:nvSpPr>
        <p:spPr>
          <a:xfrm>
            <a:off x="5420100" y="770709"/>
            <a:ext cx="3030583" cy="448270"/>
          </a:xfrm>
          <a:prstGeom prst="rect">
            <a:avLst/>
          </a:prstGeom>
          <a:solidFill>
            <a:srgbClr val="C0167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Configuration-based pricing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759E79-6891-4C16-B16B-131DA5537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12" y="3312022"/>
            <a:ext cx="1081237" cy="3931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29DE1ED-9009-452E-B22F-587579FE5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66" y="3828083"/>
            <a:ext cx="1151530" cy="48364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BE1E01-892A-4A36-9CE8-A95B6BA183B8}"/>
              </a:ext>
            </a:extLst>
          </p:cNvPr>
          <p:cNvCxnSpPr>
            <a:cxnSpLocks/>
          </p:cNvCxnSpPr>
          <p:nvPr/>
        </p:nvCxnSpPr>
        <p:spPr>
          <a:xfrm>
            <a:off x="4736895" y="2973305"/>
            <a:ext cx="0" cy="1598695"/>
          </a:xfrm>
          <a:prstGeom prst="line">
            <a:avLst/>
          </a:prstGeom>
          <a:ln>
            <a:solidFill>
              <a:srgbClr val="352E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E137B9B-2D57-4A40-A032-DE1558C39085}"/>
              </a:ext>
            </a:extLst>
          </p:cNvPr>
          <p:cNvSpPr txBox="1"/>
          <p:nvPr/>
        </p:nvSpPr>
        <p:spPr>
          <a:xfrm>
            <a:off x="1411220" y="3315526"/>
            <a:ext cx="321920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352E28"/>
                </a:solidFill>
              </a:rPr>
              <a:t>NetApp Keystone™ — On-premises storage services </a:t>
            </a:r>
          </a:p>
          <a:p>
            <a:r>
              <a:rPr lang="en-US" sz="1000" dirty="0">
                <a:solidFill>
                  <a:srgbClr val="352E28"/>
                </a:solidFill>
              </a:rPr>
              <a:t>with cloud consumption model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0A7358-7E06-48EA-976A-84DA0A9365C4}"/>
              </a:ext>
            </a:extLst>
          </p:cNvPr>
          <p:cNvSpPr txBox="1"/>
          <p:nvPr/>
        </p:nvSpPr>
        <p:spPr>
          <a:xfrm>
            <a:off x="1420582" y="3935952"/>
            <a:ext cx="49863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352E28"/>
                </a:solidFill>
              </a:rPr>
              <a:t>Pure as-a-Service™ — Storage as a Service </a:t>
            </a:r>
          </a:p>
          <a:p>
            <a:r>
              <a:rPr lang="en-US" sz="1000" dirty="0">
                <a:solidFill>
                  <a:srgbClr val="352E28"/>
                </a:solidFill>
              </a:rPr>
              <a:t>with cloud consumption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264D6F0-C1EC-4436-8721-055B75FEB4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7505" y="3121440"/>
            <a:ext cx="1339919" cy="65408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6F784E6-DE3B-499D-910F-CDE79C37DE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6017" y="3740118"/>
            <a:ext cx="1308167" cy="40007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6C54A90-B47C-4E10-8613-1031C3AB48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8179" y="4144051"/>
            <a:ext cx="1168460" cy="55247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08C154D-B047-4257-AE5F-67D73798A030}"/>
              </a:ext>
            </a:extLst>
          </p:cNvPr>
          <p:cNvSpPr txBox="1"/>
          <p:nvPr/>
        </p:nvSpPr>
        <p:spPr>
          <a:xfrm>
            <a:off x="6028066" y="3236441"/>
            <a:ext cx="49863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352E28"/>
                </a:solidFill>
              </a:rPr>
              <a:t>HPE </a:t>
            </a:r>
            <a:r>
              <a:rPr lang="en-US" sz="1000" dirty="0" err="1">
                <a:solidFill>
                  <a:srgbClr val="352E28"/>
                </a:solidFill>
              </a:rPr>
              <a:t>GreenLake</a:t>
            </a:r>
            <a:r>
              <a:rPr lang="en-US" sz="1000" dirty="0">
                <a:solidFill>
                  <a:srgbClr val="352E28"/>
                </a:solidFill>
              </a:rPr>
              <a:t>® — Broad HP configured </a:t>
            </a:r>
          </a:p>
          <a:p>
            <a:r>
              <a:rPr lang="en-US" sz="1000" dirty="0">
                <a:solidFill>
                  <a:srgbClr val="352E28"/>
                </a:solidFill>
              </a:rPr>
              <a:t>solution offered via As a Service with terms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E9B53EE-C0C8-4FDF-B4A7-5ECB521433B7}"/>
              </a:ext>
            </a:extLst>
          </p:cNvPr>
          <p:cNvSpPr txBox="1"/>
          <p:nvPr/>
        </p:nvSpPr>
        <p:spPr>
          <a:xfrm>
            <a:off x="6028066" y="3775524"/>
            <a:ext cx="54292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352E28"/>
                </a:solidFill>
              </a:rPr>
              <a:t>Flex on Demand — Broad Dell configured solution </a:t>
            </a:r>
          </a:p>
          <a:p>
            <a:r>
              <a:rPr lang="en-US" sz="1000" dirty="0">
                <a:solidFill>
                  <a:srgbClr val="352E28"/>
                </a:solidFill>
              </a:rPr>
              <a:t>offered via As a Service with terms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EC96A89-7988-4871-A465-F19B4152DDCB}"/>
              </a:ext>
            </a:extLst>
          </p:cNvPr>
          <p:cNvSpPr txBox="1"/>
          <p:nvPr/>
        </p:nvSpPr>
        <p:spPr>
          <a:xfrm>
            <a:off x="5869653" y="4262353"/>
            <a:ext cx="57292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352E28"/>
                </a:solidFill>
              </a:rPr>
              <a:t>Insight’s Private Infrastructure as a Service </a:t>
            </a:r>
          </a:p>
          <a:p>
            <a:r>
              <a:rPr lang="en-US" sz="1000" dirty="0">
                <a:solidFill>
                  <a:srgbClr val="352E28"/>
                </a:solidFill>
              </a:rPr>
              <a:t>(</a:t>
            </a:r>
            <a:r>
              <a:rPr lang="en-US" sz="1000" dirty="0" err="1">
                <a:solidFill>
                  <a:srgbClr val="352E28"/>
                </a:solidFill>
              </a:rPr>
              <a:t>PIaaS</a:t>
            </a:r>
            <a:r>
              <a:rPr lang="en-US" sz="1000" dirty="0">
                <a:solidFill>
                  <a:srgbClr val="352E28"/>
                </a:solidFill>
              </a:rPr>
              <a:t>) — Anything as a Service with terms</a:t>
            </a:r>
          </a:p>
        </p:txBody>
      </p:sp>
    </p:spTree>
    <p:extLst>
      <p:ext uri="{BB962C8B-B14F-4D97-AF65-F5344CB8AC3E}">
        <p14:creationId xmlns:p14="http://schemas.microsoft.com/office/powerpoint/2010/main" val="3066487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FFFFFF"/>
      </a:dk1>
      <a:lt1>
        <a:srgbClr val="FFFFFF"/>
      </a:lt1>
      <a:dk2>
        <a:srgbClr val="44546A"/>
      </a:dk2>
      <a:lt2>
        <a:srgbClr val="E7E6E6"/>
      </a:lt2>
      <a:accent1>
        <a:srgbClr val="B01C87"/>
      </a:accent1>
      <a:accent2>
        <a:srgbClr val="7D716D"/>
      </a:accent2>
      <a:accent3>
        <a:srgbClr val="D30EA5"/>
      </a:accent3>
      <a:accent4>
        <a:srgbClr val="D30C55"/>
      </a:accent4>
      <a:accent5>
        <a:srgbClr val="A39DA3"/>
      </a:accent5>
      <a:accent6>
        <a:srgbClr val="582873"/>
      </a:accent6>
      <a:hlink>
        <a:srgbClr val="5CADD4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0167A"/>
        </a:solidFill>
      </a:spPr>
      <a:bodyPr rtlCol="0" anchor="ctr"/>
      <a:lstStyle>
        <a:defPPr algn="ctr">
          <a:defRPr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Insight_2021_PPT_Template_FINAL.pptx" id="{D6A94B0E-DF2A-4A76-BB89-B521EA091CF2}" vid="{EDAF3387-B233-4320-8A5C-4441F60518E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241</TotalTime>
  <Words>173</Words>
  <Application>Microsoft Office PowerPoint</Application>
  <PresentationFormat>On-screen Show (16:9)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Arial Regular</vt:lpstr>
      <vt:lpstr>Office Theme</vt:lpstr>
      <vt:lpstr>As a Service offerings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 a Service offerings </dc:title>
  <dc:creator>McCoy, Chris</dc:creator>
  <cp:lastModifiedBy>McCoy, Chris</cp:lastModifiedBy>
  <cp:revision>1</cp:revision>
  <dcterms:created xsi:type="dcterms:W3CDTF">2021-11-19T18:19:29Z</dcterms:created>
  <dcterms:modified xsi:type="dcterms:W3CDTF">2021-11-19T22:20:57Z</dcterms:modified>
</cp:coreProperties>
</file>

<file path=docProps/thumbnail.jpeg>
</file>